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60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49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1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4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6101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98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24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16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54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7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4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9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69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67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83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8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19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hyperlink" Target="http://fastestpath.appspot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hyperlink" Target="http://fastestpath.appspot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Day1M-Team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4396338" cy="576262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952F08-5F80-4964-913A-07E6321235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43" y="2602523"/>
            <a:ext cx="5460957" cy="298388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A6F0C71-9468-41D0-AA8A-823BFB0DB8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84214" y="2533014"/>
            <a:ext cx="4343479" cy="3741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429846" y="593911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Parallax Template ;)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6FDBEA-38B5-4F58-A3D9-224CE3725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219" y="5134581"/>
            <a:ext cx="2710935" cy="9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4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Day1A-Team </a:t>
            </a:r>
            <a:r>
              <a:rPr lang="en-US" dirty="0"/>
              <a:t>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4396338" cy="576262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414216" y="6274752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Fixing Drop down menu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25F778-8E22-4D72-8F75-4BF3A51372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5593" y="2523436"/>
            <a:ext cx="4875455" cy="351479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E2F8506-87E3-46DF-A93C-65FE2113A6E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EF18BD-0F63-44D8-89BD-A58238954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730" y="1492739"/>
            <a:ext cx="1757677" cy="50917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4ADCC-1063-436C-98C5-707C9ED27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970" y="3142614"/>
            <a:ext cx="4724864" cy="215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Day2M-Team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 &amp; Marc)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305593" y="586334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Drop down menu :D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8ED3FD-064C-415A-8703-9B1BE0FA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4" y="2754628"/>
            <a:ext cx="5476492" cy="3020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17A502-B36F-48CF-AB7C-75A585EE5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54" y="2620781"/>
            <a:ext cx="3719480" cy="3772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10136554" y="2620781"/>
            <a:ext cx="1453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Worked on the post and get requests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D061ED-787B-4BF3-B5D9-347E28AAD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620" y="4346728"/>
            <a:ext cx="20288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3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Day2A-Team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 &amp; Marc)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305593" y="586334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Drop down menu :D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8ED3FD-064C-415A-8703-9B1BE0FA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4" y="2754628"/>
            <a:ext cx="5476492" cy="3020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17A502-B36F-48CF-AB7C-75A585EE5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54" y="2620781"/>
            <a:ext cx="3719480" cy="3772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10136554" y="2620781"/>
            <a:ext cx="1453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Worked on the post and get requests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D061ED-787B-4BF3-B5D9-347E28AAD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620" y="4346728"/>
            <a:ext cx="20288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6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Day3M-Team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 &amp; Marc)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305593" y="586334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Reformatted the page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6331354" y="5863346"/>
            <a:ext cx="532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 for the map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97C3A-BC93-4438-8322-4BA09011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550" y="2653199"/>
            <a:ext cx="6155680" cy="26651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26B715-E0EF-42B5-9F9F-1A3374D58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59" y="2653200"/>
            <a:ext cx="4681723" cy="2665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8A2E13-4BD9-46F3-B9EF-3CFDF4B7B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924" y="4876801"/>
            <a:ext cx="2597538" cy="17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Day3A-Team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 &amp; Marc)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98193" y="6049720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is coming together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6571123" y="5884983"/>
            <a:ext cx="532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map page</a:t>
            </a:r>
          </a:p>
        </p:txBody>
      </p:sp>
      <p:pic>
        <p:nvPicPr>
          <p:cNvPr id="3" name="Screen Recording 2019-08-07 at 11.31.33 AM">
            <a:hlinkClick r:id="" action="ppaction://media"/>
            <a:extLst>
              <a:ext uri="{FF2B5EF4-FFF2-40B4-BE49-F238E27FC236}">
                <a16:creationId xmlns:a16="http://schemas.microsoft.com/office/drawing/2014/main" id="{65B37F4B-41D1-4394-9BF1-4CA9A16E87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193" y="2513351"/>
            <a:ext cx="5396022" cy="3372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E4120-4269-424B-9FB3-94AA3F492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565" y="2502899"/>
            <a:ext cx="5804408" cy="33604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2B2C7-C86F-49B6-B2E6-C46AFCD88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809" y="3822738"/>
            <a:ext cx="1698137" cy="3040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E4B114-B5DC-4222-BB42-30E6A7806C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7831" y="3501293"/>
            <a:ext cx="2075006" cy="20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8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53" y="393229"/>
            <a:ext cx="9404723" cy="1399553"/>
          </a:xfrm>
        </p:spPr>
        <p:txBody>
          <a:bodyPr/>
          <a:lstStyle/>
          <a:p>
            <a:pPr algn="ctr"/>
            <a:r>
              <a:rPr lang="en-US" dirty="0"/>
              <a:t>Day4M-Team 3: Fastest Path</a:t>
            </a:r>
            <a:br>
              <a:rPr lang="en-US" dirty="0"/>
            </a:br>
            <a:r>
              <a:rPr lang="en-US" dirty="0">
                <a:hlinkClick r:id="rId4"/>
              </a:rPr>
              <a:t>http://fastestpath.appspot.com/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 &amp; Marc)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98193" y="6049720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is coming together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</p:txBody>
      </p:sp>
      <p:pic>
        <p:nvPicPr>
          <p:cNvPr id="3" name="Screen Recording 2019-08-07 at 11.31.33 AM">
            <a:hlinkClick r:id="" action="ppaction://media"/>
            <a:extLst>
              <a:ext uri="{FF2B5EF4-FFF2-40B4-BE49-F238E27FC236}">
                <a16:creationId xmlns:a16="http://schemas.microsoft.com/office/drawing/2014/main" id="{65B37F4B-41D1-4394-9BF1-4CA9A16E87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193" y="2513351"/>
            <a:ext cx="5396022" cy="33725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0E6699-2DAA-46C1-805C-E44989DD0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7006" y="2478814"/>
            <a:ext cx="5945732" cy="3279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FCB80-D041-47D1-A4D2-AFC591B94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2077" y="5272846"/>
            <a:ext cx="1960661" cy="5411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613B5C-CE56-482F-BD1C-3E7D0D45339D}"/>
              </a:ext>
            </a:extLst>
          </p:cNvPr>
          <p:cNvSpPr txBox="1"/>
          <p:nvPr/>
        </p:nvSpPr>
        <p:spPr>
          <a:xfrm>
            <a:off x="5698190" y="6049720"/>
            <a:ext cx="55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complete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2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53" y="393229"/>
            <a:ext cx="9404723" cy="1399553"/>
          </a:xfrm>
        </p:spPr>
        <p:txBody>
          <a:bodyPr/>
          <a:lstStyle/>
          <a:p>
            <a:pPr algn="ctr"/>
            <a:r>
              <a:rPr lang="en-US" dirty="0"/>
              <a:t>Day4A-Team 3: Fastest Path</a:t>
            </a:r>
            <a:br>
              <a:rPr lang="en-US" dirty="0"/>
            </a:br>
            <a:r>
              <a:rPr lang="en-US" dirty="0">
                <a:hlinkClick r:id="rId4"/>
              </a:rPr>
              <a:t>http://fastestpath.appspot.com/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 &amp; Marc)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98193" y="6049720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Frontend Basically Complete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</p:txBody>
      </p:sp>
      <p:pic>
        <p:nvPicPr>
          <p:cNvPr id="3" name="Screen Recording 2019-08-07 at 11.31.33 AM">
            <a:hlinkClick r:id="" action="ppaction://media"/>
            <a:extLst>
              <a:ext uri="{FF2B5EF4-FFF2-40B4-BE49-F238E27FC236}">
                <a16:creationId xmlns:a16="http://schemas.microsoft.com/office/drawing/2014/main" id="{65B37F4B-41D1-4394-9BF1-4CA9A16E87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193" y="2513351"/>
            <a:ext cx="5396022" cy="3372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613B5C-CE56-482F-BD1C-3E7D0D45339D}"/>
              </a:ext>
            </a:extLst>
          </p:cNvPr>
          <p:cNvSpPr txBox="1"/>
          <p:nvPr/>
        </p:nvSpPr>
        <p:spPr>
          <a:xfrm>
            <a:off x="5860648" y="6049720"/>
            <a:ext cx="540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Page Complete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C25290-DD46-4CCF-AC40-9E6ACE3F9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0648" y="2481262"/>
            <a:ext cx="6233160" cy="341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1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85</TotalTime>
  <Words>199</Words>
  <Application>Microsoft Office PowerPoint</Application>
  <PresentationFormat>Widescreen</PresentationFormat>
  <Paragraphs>38</Paragraphs>
  <Slides>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Wingdings</vt:lpstr>
      <vt:lpstr>Wingdings 3</vt:lpstr>
      <vt:lpstr>Ion</vt:lpstr>
      <vt:lpstr>Day1M-Team 3: Fastest Path</vt:lpstr>
      <vt:lpstr>Day1A-Team 3: Fastest Path</vt:lpstr>
      <vt:lpstr>Day2M-Team 3: Fastest Path</vt:lpstr>
      <vt:lpstr>Day2A-Team 3: Fastest Path</vt:lpstr>
      <vt:lpstr>Day3M-Team 3: Fastest Path</vt:lpstr>
      <vt:lpstr>Day3A-Team 3: Fastest Path</vt:lpstr>
      <vt:lpstr>Day4M-Team 3: Fastest Path http://fastestpath.appspot.com/</vt:lpstr>
      <vt:lpstr>Day4A-Team 3: Fastest Path http://fastestpath.appspot.com/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Day1M-Team 3: Fastest Path</dc:title>
  <dc:creator>Francisco Diaz</dc:creator>
  <cp:lastModifiedBy>MarcJoseph Castro</cp:lastModifiedBy>
  <cp:revision>22</cp:revision>
  <dcterms:created xsi:type="dcterms:W3CDTF">2019-08-05T18:16:23Z</dcterms:created>
  <dcterms:modified xsi:type="dcterms:W3CDTF">2019-08-08T22:50:00Z</dcterms:modified>
</cp:coreProperties>
</file>